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6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30.xml"/><Relationship Id="rId7" Type="http://schemas.openxmlformats.org/officeDocument/2006/relationships/image" Target="../media/image37.png"/><Relationship Id="rId6" Type="http://schemas.openxmlformats.org/officeDocument/2006/relationships/tags" Target="../tags/tag29.xml"/><Relationship Id="rId5" Type="http://schemas.openxmlformats.org/officeDocument/2006/relationships/image" Target="../media/image36.png"/><Relationship Id="rId4" Type="http://schemas.openxmlformats.org/officeDocument/2006/relationships/tags" Target="../tags/tag28.xml"/><Relationship Id="rId3" Type="http://schemas.openxmlformats.org/officeDocument/2006/relationships/image" Target="../media/image35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34.xml"/><Relationship Id="rId5" Type="http://schemas.openxmlformats.org/officeDocument/2006/relationships/image" Target="../media/image40.png"/><Relationship Id="rId4" Type="http://schemas.openxmlformats.org/officeDocument/2006/relationships/tags" Target="../tags/tag33.xml"/><Relationship Id="rId3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8.xml"/><Relationship Id="rId7" Type="http://schemas.openxmlformats.org/officeDocument/2006/relationships/image" Target="../media/image44.png"/><Relationship Id="rId6" Type="http://schemas.openxmlformats.org/officeDocument/2006/relationships/tags" Target="../tags/tag37.xml"/><Relationship Id="rId5" Type="http://schemas.openxmlformats.org/officeDocument/2006/relationships/image" Target="../media/image43.png"/><Relationship Id="rId4" Type="http://schemas.openxmlformats.org/officeDocument/2006/relationships/tags" Target="../tags/tag36.xml"/><Relationship Id="rId3" Type="http://schemas.openxmlformats.org/officeDocument/2006/relationships/image" Target="../media/image42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0.xml"/><Relationship Id="rId3" Type="http://schemas.openxmlformats.org/officeDocument/2006/relationships/image" Target="../media/image46.png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42.xml"/><Relationship Id="rId3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tags" Target="../tags/tag44.xml"/><Relationship Id="rId3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7.xml"/><Relationship Id="rId3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6.xml"/><Relationship Id="rId7" Type="http://schemas.openxmlformats.org/officeDocument/2006/relationships/image" Target="../media/image5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8.xml"/><Relationship Id="rId11" Type="http://schemas.openxmlformats.org/officeDocument/2006/relationships/image" Target="../media/image61.pn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0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tags" Target="../tags/tag22.xml"/><Relationship Id="rId3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5.xml"/><Relationship Id="rId3" Type="http://schemas.openxmlformats.org/officeDocument/2006/relationships/image" Target="../media/image30.png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6494780" y="3817620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用手机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随时学习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MDJkYThjODYzMzNmYzZkZDJjM2JiMzU1ZDUzNWEzYTA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3751</Words>
  <Application>WPS 演示</Application>
  <PresentationFormat>宽屏</PresentationFormat>
  <Paragraphs>149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仿宋</vt:lpstr>
      <vt:lpstr>Arial Unicode MS</vt:lpstr>
      <vt:lpstr>等线 Light</vt:lpstr>
      <vt:lpstr>等线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WPS_1676262932</cp:lastModifiedBy>
  <cp:revision>403</cp:revision>
  <dcterms:created xsi:type="dcterms:W3CDTF">2022-01-17T01:35:00Z</dcterms:created>
  <dcterms:modified xsi:type="dcterms:W3CDTF">2024-02-18T02:30:25Z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D79D4ED474BC4F4BBBD9666B8DE1D13A_13</vt:lpwstr>
  </property>
</Properties>
</file>